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9"/>
  </p:notesMasterIdLst>
  <p:sldIdLst>
    <p:sldId id="264" r:id="rId2"/>
    <p:sldId id="8750" r:id="rId3"/>
    <p:sldId id="265" r:id="rId4"/>
    <p:sldId id="297" r:id="rId5"/>
    <p:sldId id="8735" r:id="rId6"/>
    <p:sldId id="8736" r:id="rId7"/>
    <p:sldId id="8737" r:id="rId8"/>
    <p:sldId id="8739" r:id="rId9"/>
    <p:sldId id="8740" r:id="rId10"/>
    <p:sldId id="8741" r:id="rId11"/>
    <p:sldId id="8742" r:id="rId12"/>
    <p:sldId id="8743" r:id="rId13"/>
    <p:sldId id="8744" r:id="rId14"/>
    <p:sldId id="8745" r:id="rId15"/>
    <p:sldId id="8747" r:id="rId16"/>
    <p:sldId id="8746" r:id="rId17"/>
    <p:sldId id="874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E1C6B-A51A-458B-8BF4-5B2FCD4725A1}" v="338" dt="2019-11-22T12:38:57.742"/>
    <p1510:client id="{5707FBD4-B6CB-4242-87F5-6061B2F09DE5}" v="62" dt="2019-11-22T14:26:27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EC4F6-03F6-4EDF-A36A-4E33BE1E80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80B180F-D8FF-4891-9084-A0FB5976EC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Running Windows Server on VMware</a:t>
          </a:r>
        </a:p>
      </dgm:t>
    </dgm:pt>
    <dgm:pt modelId="{FCB226FC-9545-4565-8908-DFCF35A2B1ED}" type="parTrans" cxnId="{784D7B08-CC8F-4E4A-9620-19F4310D0B51}">
      <dgm:prSet/>
      <dgm:spPr/>
      <dgm:t>
        <a:bodyPr/>
        <a:lstStyle/>
        <a:p>
          <a:endParaRPr lang="en-US"/>
        </a:p>
      </dgm:t>
    </dgm:pt>
    <dgm:pt modelId="{79F4D18B-0AFA-44DE-A95E-A78023E7831C}" type="sibTrans" cxnId="{784D7B08-CC8F-4E4A-9620-19F4310D0B51}">
      <dgm:prSet/>
      <dgm:spPr/>
      <dgm:t>
        <a:bodyPr/>
        <a:lstStyle/>
        <a:p>
          <a:endParaRPr lang="en-US"/>
        </a:p>
      </dgm:t>
    </dgm:pt>
    <dgm:pt modelId="{CB202274-646B-4341-B79B-38624F20B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“You” are responsible for everything to work</a:t>
          </a:r>
        </a:p>
      </dgm:t>
    </dgm:pt>
    <dgm:pt modelId="{32CF9017-88F5-4684-BC93-B448D3F2AFF1}" type="parTrans" cxnId="{362A6481-6E37-498F-ADB2-841DCAD8D6F3}">
      <dgm:prSet/>
      <dgm:spPr/>
      <dgm:t>
        <a:bodyPr/>
        <a:lstStyle/>
        <a:p>
          <a:endParaRPr lang="en-US"/>
        </a:p>
      </dgm:t>
    </dgm:pt>
    <dgm:pt modelId="{750C138E-258E-454B-9A4F-E4C60651ACE0}" type="sibTrans" cxnId="{362A6481-6E37-498F-ADB2-841DCAD8D6F3}">
      <dgm:prSet/>
      <dgm:spPr/>
      <dgm:t>
        <a:bodyPr/>
        <a:lstStyle/>
        <a:p>
          <a:endParaRPr lang="en-US"/>
        </a:p>
      </dgm:t>
    </dgm:pt>
    <dgm:pt modelId="{2EBE4703-9AA7-40FF-B49B-DD5124E3F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Running Windows Server on Hyper-V</a:t>
          </a:r>
        </a:p>
      </dgm:t>
    </dgm:pt>
    <dgm:pt modelId="{F96B3805-72D0-478F-A6BE-330C3358C015}" type="parTrans" cxnId="{D51D27AD-16A3-421A-B2B9-F8938A2E835E}">
      <dgm:prSet/>
      <dgm:spPr/>
      <dgm:t>
        <a:bodyPr/>
        <a:lstStyle/>
        <a:p>
          <a:endParaRPr lang="en-US"/>
        </a:p>
      </dgm:t>
    </dgm:pt>
    <dgm:pt modelId="{05D23D3E-C1FF-41C1-B672-B071618AE634}" type="sibTrans" cxnId="{D51D27AD-16A3-421A-B2B9-F8938A2E835E}">
      <dgm:prSet/>
      <dgm:spPr/>
      <dgm:t>
        <a:bodyPr/>
        <a:lstStyle/>
        <a:p>
          <a:endParaRPr lang="en-US"/>
        </a:p>
      </dgm:t>
    </dgm:pt>
    <dgm:pt modelId="{A28576F2-AB74-4FCA-8678-221FBF9EE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“Microsoft” are responsible for everything to work</a:t>
          </a:r>
        </a:p>
      </dgm:t>
    </dgm:pt>
    <dgm:pt modelId="{881A45AA-9942-47E1-9E49-50CBFEF930F5}" type="parTrans" cxnId="{31252572-46CC-4CBB-9900-9329DB6DA20E}">
      <dgm:prSet/>
      <dgm:spPr/>
      <dgm:t>
        <a:bodyPr/>
        <a:lstStyle/>
        <a:p>
          <a:endParaRPr lang="en-US"/>
        </a:p>
      </dgm:t>
    </dgm:pt>
    <dgm:pt modelId="{76C10D76-DD9C-4751-88CE-8A0FDCFFD05F}" type="sibTrans" cxnId="{31252572-46CC-4CBB-9900-9329DB6DA20E}">
      <dgm:prSet/>
      <dgm:spPr/>
      <dgm:t>
        <a:bodyPr/>
        <a:lstStyle/>
        <a:p>
          <a:endParaRPr lang="en-US"/>
        </a:p>
      </dgm:t>
    </dgm:pt>
    <dgm:pt modelId="{219580E7-0831-4BE5-939B-F099452D17FF}" type="pres">
      <dgm:prSet presAssocID="{950EC4F6-03F6-4EDF-A36A-4E33BE1E808D}" presName="root" presStyleCnt="0">
        <dgm:presLayoutVars>
          <dgm:dir/>
          <dgm:resizeHandles val="exact"/>
        </dgm:presLayoutVars>
      </dgm:prSet>
      <dgm:spPr/>
    </dgm:pt>
    <dgm:pt modelId="{631C1BED-77F9-4BAD-AE35-E40C024A36C1}" type="pres">
      <dgm:prSet presAssocID="{E80B180F-D8FF-4891-9084-A0FB5976EC4E}" presName="compNode" presStyleCnt="0"/>
      <dgm:spPr/>
    </dgm:pt>
    <dgm:pt modelId="{D8B72B2A-AE06-4AD9-A150-DE7AF9C12D48}" type="pres">
      <dgm:prSet presAssocID="{E80B180F-D8FF-4891-9084-A0FB5976EC4E}" presName="bgRect" presStyleLbl="bgShp" presStyleIdx="0" presStyleCnt="2"/>
      <dgm:spPr/>
    </dgm:pt>
    <dgm:pt modelId="{350F1F64-DDE8-4B90-885B-517FEEF00080}" type="pres">
      <dgm:prSet presAssocID="{E80B180F-D8FF-4891-9084-A0FB5976EC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CF32BD-2E6C-4E53-8A4F-46B9537655BA}" type="pres">
      <dgm:prSet presAssocID="{E80B180F-D8FF-4891-9084-A0FB5976EC4E}" presName="spaceRect" presStyleCnt="0"/>
      <dgm:spPr/>
    </dgm:pt>
    <dgm:pt modelId="{02626632-F41C-4845-9ADB-C91E20381E57}" type="pres">
      <dgm:prSet presAssocID="{E80B180F-D8FF-4891-9084-A0FB5976EC4E}" presName="parTx" presStyleLbl="revTx" presStyleIdx="0" presStyleCnt="4">
        <dgm:presLayoutVars>
          <dgm:chMax val="0"/>
          <dgm:chPref val="0"/>
        </dgm:presLayoutVars>
      </dgm:prSet>
      <dgm:spPr/>
    </dgm:pt>
    <dgm:pt modelId="{D72302B1-4721-4E76-9D53-D4911B5BFD09}" type="pres">
      <dgm:prSet presAssocID="{E80B180F-D8FF-4891-9084-A0FB5976EC4E}" presName="desTx" presStyleLbl="revTx" presStyleIdx="1" presStyleCnt="4">
        <dgm:presLayoutVars/>
      </dgm:prSet>
      <dgm:spPr/>
    </dgm:pt>
    <dgm:pt modelId="{4D9FB98B-4D4F-4D7F-8F33-37DA26DAEBB5}" type="pres">
      <dgm:prSet presAssocID="{79F4D18B-0AFA-44DE-A95E-A78023E7831C}" presName="sibTrans" presStyleCnt="0"/>
      <dgm:spPr/>
    </dgm:pt>
    <dgm:pt modelId="{A37DD6C8-C8AA-45A8-ADDA-0F243F215217}" type="pres">
      <dgm:prSet presAssocID="{2EBE4703-9AA7-40FF-B49B-DD5124E3F1FB}" presName="compNode" presStyleCnt="0"/>
      <dgm:spPr/>
    </dgm:pt>
    <dgm:pt modelId="{36D2EBD8-4B60-43B5-AEE0-444CA78F078C}" type="pres">
      <dgm:prSet presAssocID="{2EBE4703-9AA7-40FF-B49B-DD5124E3F1FB}" presName="bgRect" presStyleLbl="bgShp" presStyleIdx="1" presStyleCnt="2"/>
      <dgm:spPr/>
    </dgm:pt>
    <dgm:pt modelId="{427F19D8-07EA-4B1D-A914-3EE78990E523}" type="pres">
      <dgm:prSet presAssocID="{2EBE4703-9AA7-40FF-B49B-DD5124E3F1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65F5A5-401C-4620-97FA-3495CD63B757}" type="pres">
      <dgm:prSet presAssocID="{2EBE4703-9AA7-40FF-B49B-DD5124E3F1FB}" presName="spaceRect" presStyleCnt="0"/>
      <dgm:spPr/>
    </dgm:pt>
    <dgm:pt modelId="{3F3301AF-52F1-4BFD-951C-6A317DE4C79B}" type="pres">
      <dgm:prSet presAssocID="{2EBE4703-9AA7-40FF-B49B-DD5124E3F1FB}" presName="parTx" presStyleLbl="revTx" presStyleIdx="2" presStyleCnt="4">
        <dgm:presLayoutVars>
          <dgm:chMax val="0"/>
          <dgm:chPref val="0"/>
        </dgm:presLayoutVars>
      </dgm:prSet>
      <dgm:spPr/>
    </dgm:pt>
    <dgm:pt modelId="{1BD13DF6-0A8E-48C0-9F54-8461399022A3}" type="pres">
      <dgm:prSet presAssocID="{2EBE4703-9AA7-40FF-B49B-DD5124E3F1FB}" presName="desTx" presStyleLbl="revTx" presStyleIdx="3" presStyleCnt="4">
        <dgm:presLayoutVars/>
      </dgm:prSet>
      <dgm:spPr/>
    </dgm:pt>
  </dgm:ptLst>
  <dgm:cxnLst>
    <dgm:cxn modelId="{04B7A501-0F38-44EE-9031-5C8FB960B31B}" type="presOf" srcId="{2EBE4703-9AA7-40FF-B49B-DD5124E3F1FB}" destId="{3F3301AF-52F1-4BFD-951C-6A317DE4C79B}" srcOrd="0" destOrd="0" presId="urn:microsoft.com/office/officeart/2018/2/layout/IconVerticalSolidList"/>
    <dgm:cxn modelId="{784D7B08-CC8F-4E4A-9620-19F4310D0B51}" srcId="{950EC4F6-03F6-4EDF-A36A-4E33BE1E808D}" destId="{E80B180F-D8FF-4891-9084-A0FB5976EC4E}" srcOrd="0" destOrd="0" parTransId="{FCB226FC-9545-4565-8908-DFCF35A2B1ED}" sibTransId="{79F4D18B-0AFA-44DE-A95E-A78023E7831C}"/>
    <dgm:cxn modelId="{85292714-41C1-4978-9AD0-F98B210DCED2}" type="presOf" srcId="{E80B180F-D8FF-4891-9084-A0FB5976EC4E}" destId="{02626632-F41C-4845-9ADB-C91E20381E57}" srcOrd="0" destOrd="0" presId="urn:microsoft.com/office/officeart/2018/2/layout/IconVerticalSolidList"/>
    <dgm:cxn modelId="{8814E044-4A94-4903-A62A-DD51F10FB8F5}" type="presOf" srcId="{950EC4F6-03F6-4EDF-A36A-4E33BE1E808D}" destId="{219580E7-0831-4BE5-939B-F099452D17FF}" srcOrd="0" destOrd="0" presId="urn:microsoft.com/office/officeart/2018/2/layout/IconVerticalSolidList"/>
    <dgm:cxn modelId="{787E316C-5F0D-4429-82A2-C37483AA9986}" type="presOf" srcId="{A28576F2-AB74-4FCA-8678-221FBF9EEBF5}" destId="{1BD13DF6-0A8E-48C0-9F54-8461399022A3}" srcOrd="0" destOrd="0" presId="urn:microsoft.com/office/officeart/2018/2/layout/IconVerticalSolidList"/>
    <dgm:cxn modelId="{31252572-46CC-4CBB-9900-9329DB6DA20E}" srcId="{2EBE4703-9AA7-40FF-B49B-DD5124E3F1FB}" destId="{A28576F2-AB74-4FCA-8678-221FBF9EEBF5}" srcOrd="0" destOrd="0" parTransId="{881A45AA-9942-47E1-9E49-50CBFEF930F5}" sibTransId="{76C10D76-DD9C-4751-88CE-8A0FDCFFD05F}"/>
    <dgm:cxn modelId="{362A6481-6E37-498F-ADB2-841DCAD8D6F3}" srcId="{E80B180F-D8FF-4891-9084-A0FB5976EC4E}" destId="{CB202274-646B-4341-B79B-38624F20BB45}" srcOrd="0" destOrd="0" parTransId="{32CF9017-88F5-4684-BC93-B448D3F2AFF1}" sibTransId="{750C138E-258E-454B-9A4F-E4C60651ACE0}"/>
    <dgm:cxn modelId="{D51D27AD-16A3-421A-B2B9-F8938A2E835E}" srcId="{950EC4F6-03F6-4EDF-A36A-4E33BE1E808D}" destId="{2EBE4703-9AA7-40FF-B49B-DD5124E3F1FB}" srcOrd="1" destOrd="0" parTransId="{F96B3805-72D0-478F-A6BE-330C3358C015}" sibTransId="{05D23D3E-C1FF-41C1-B672-B071618AE634}"/>
    <dgm:cxn modelId="{BFEBF4D4-79EF-483F-93A1-7BF1D333FCAC}" type="presOf" srcId="{CB202274-646B-4341-B79B-38624F20BB45}" destId="{D72302B1-4721-4E76-9D53-D4911B5BFD09}" srcOrd="0" destOrd="0" presId="urn:microsoft.com/office/officeart/2018/2/layout/IconVerticalSolidList"/>
    <dgm:cxn modelId="{97279EF9-1931-4960-9DB8-D47BB4BD11D9}" type="presParOf" srcId="{219580E7-0831-4BE5-939B-F099452D17FF}" destId="{631C1BED-77F9-4BAD-AE35-E40C024A36C1}" srcOrd="0" destOrd="0" presId="urn:microsoft.com/office/officeart/2018/2/layout/IconVerticalSolidList"/>
    <dgm:cxn modelId="{7E39D134-0D7D-4782-914F-8004B3F6DC84}" type="presParOf" srcId="{631C1BED-77F9-4BAD-AE35-E40C024A36C1}" destId="{D8B72B2A-AE06-4AD9-A150-DE7AF9C12D48}" srcOrd="0" destOrd="0" presId="urn:microsoft.com/office/officeart/2018/2/layout/IconVerticalSolidList"/>
    <dgm:cxn modelId="{A5983D2F-45B5-436A-B009-B9C251AD6560}" type="presParOf" srcId="{631C1BED-77F9-4BAD-AE35-E40C024A36C1}" destId="{350F1F64-DDE8-4B90-885B-517FEEF00080}" srcOrd="1" destOrd="0" presId="urn:microsoft.com/office/officeart/2018/2/layout/IconVerticalSolidList"/>
    <dgm:cxn modelId="{2A088718-3763-4427-B89A-BF1E08A6BA5D}" type="presParOf" srcId="{631C1BED-77F9-4BAD-AE35-E40C024A36C1}" destId="{ECCF32BD-2E6C-4E53-8A4F-46B9537655BA}" srcOrd="2" destOrd="0" presId="urn:microsoft.com/office/officeart/2018/2/layout/IconVerticalSolidList"/>
    <dgm:cxn modelId="{1B4FEE39-02F5-4F92-8621-B141405366FD}" type="presParOf" srcId="{631C1BED-77F9-4BAD-AE35-E40C024A36C1}" destId="{02626632-F41C-4845-9ADB-C91E20381E57}" srcOrd="3" destOrd="0" presId="urn:microsoft.com/office/officeart/2018/2/layout/IconVerticalSolidList"/>
    <dgm:cxn modelId="{B01CB2B1-652F-4CD5-AFAA-020BF0194827}" type="presParOf" srcId="{631C1BED-77F9-4BAD-AE35-E40C024A36C1}" destId="{D72302B1-4721-4E76-9D53-D4911B5BFD09}" srcOrd="4" destOrd="0" presId="urn:microsoft.com/office/officeart/2018/2/layout/IconVerticalSolidList"/>
    <dgm:cxn modelId="{2F8E3197-056E-4239-BA11-AC919544982C}" type="presParOf" srcId="{219580E7-0831-4BE5-939B-F099452D17FF}" destId="{4D9FB98B-4D4F-4D7F-8F33-37DA26DAEBB5}" srcOrd="1" destOrd="0" presId="urn:microsoft.com/office/officeart/2018/2/layout/IconVerticalSolidList"/>
    <dgm:cxn modelId="{B6A99721-E040-4F73-833B-893633BAE833}" type="presParOf" srcId="{219580E7-0831-4BE5-939B-F099452D17FF}" destId="{A37DD6C8-C8AA-45A8-ADDA-0F243F215217}" srcOrd="2" destOrd="0" presId="urn:microsoft.com/office/officeart/2018/2/layout/IconVerticalSolidList"/>
    <dgm:cxn modelId="{DA25C991-FF54-4B88-98A7-630D0FFB97ED}" type="presParOf" srcId="{A37DD6C8-C8AA-45A8-ADDA-0F243F215217}" destId="{36D2EBD8-4B60-43B5-AEE0-444CA78F078C}" srcOrd="0" destOrd="0" presId="urn:microsoft.com/office/officeart/2018/2/layout/IconVerticalSolidList"/>
    <dgm:cxn modelId="{507F9294-14DC-43D3-8AB1-545C25D5931A}" type="presParOf" srcId="{A37DD6C8-C8AA-45A8-ADDA-0F243F215217}" destId="{427F19D8-07EA-4B1D-A914-3EE78990E523}" srcOrd="1" destOrd="0" presId="urn:microsoft.com/office/officeart/2018/2/layout/IconVerticalSolidList"/>
    <dgm:cxn modelId="{027C769A-BD31-41DD-BB16-7F0B1E03E92D}" type="presParOf" srcId="{A37DD6C8-C8AA-45A8-ADDA-0F243F215217}" destId="{9D65F5A5-401C-4620-97FA-3495CD63B757}" srcOrd="2" destOrd="0" presId="urn:microsoft.com/office/officeart/2018/2/layout/IconVerticalSolidList"/>
    <dgm:cxn modelId="{D77785DC-391B-43DA-9F7D-723EEEF3BFCA}" type="presParOf" srcId="{A37DD6C8-C8AA-45A8-ADDA-0F243F215217}" destId="{3F3301AF-52F1-4BFD-951C-6A317DE4C79B}" srcOrd="3" destOrd="0" presId="urn:microsoft.com/office/officeart/2018/2/layout/IconVerticalSolidList"/>
    <dgm:cxn modelId="{363F9542-35D3-4FBC-B29E-7AFED4E5E137}" type="presParOf" srcId="{A37DD6C8-C8AA-45A8-ADDA-0F243F215217}" destId="{1BD13DF6-0A8E-48C0-9F54-8461399022A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F0F4A-F9D2-40A9-81A2-9249D9F9A4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D0230D-EA7C-467E-83DD-FE4FD23D38FB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Vendor A is on a monthly cycle</a:t>
          </a:r>
        </a:p>
      </dgm:t>
    </dgm:pt>
    <dgm:pt modelId="{3F457393-7AAB-4EB7-815B-60B7E2915BA2}" type="parTrans" cxnId="{1D98B8F1-2AD2-4E80-9F8F-9E0C8A8CFBEC}">
      <dgm:prSet/>
      <dgm:spPr/>
      <dgm:t>
        <a:bodyPr/>
        <a:lstStyle/>
        <a:p>
          <a:endParaRPr lang="en-US"/>
        </a:p>
      </dgm:t>
    </dgm:pt>
    <dgm:pt modelId="{A663DA62-2384-45D3-A62A-DE762633EC90}" type="sibTrans" cxnId="{1D98B8F1-2AD2-4E80-9F8F-9E0C8A8CFBEC}">
      <dgm:prSet/>
      <dgm:spPr/>
      <dgm:t>
        <a:bodyPr/>
        <a:lstStyle/>
        <a:p>
          <a:endParaRPr lang="en-US"/>
        </a:p>
      </dgm:t>
    </dgm:pt>
    <dgm:pt modelId="{E9CB5787-077F-47A8-A962-C30916448AA3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Vendor B is on a yearly cycle</a:t>
          </a:r>
        </a:p>
      </dgm:t>
    </dgm:pt>
    <dgm:pt modelId="{25333B54-29E1-4FF7-AB34-80C537B66DA1}" type="parTrans" cxnId="{7434E2DC-76CA-4528-8B2B-67993E3E9200}">
      <dgm:prSet/>
      <dgm:spPr/>
      <dgm:t>
        <a:bodyPr/>
        <a:lstStyle/>
        <a:p>
          <a:endParaRPr lang="en-US"/>
        </a:p>
      </dgm:t>
    </dgm:pt>
    <dgm:pt modelId="{697C5536-D3FA-44D9-AA59-00950D5F66E5}" type="sibTrans" cxnId="{7434E2DC-76CA-4528-8B2B-67993E3E9200}">
      <dgm:prSet/>
      <dgm:spPr/>
      <dgm:t>
        <a:bodyPr/>
        <a:lstStyle/>
        <a:p>
          <a:endParaRPr lang="en-US"/>
        </a:p>
      </dgm:t>
    </dgm:pt>
    <dgm:pt modelId="{2D3464DF-31D1-418A-9D8F-17CA040EC98E}" type="pres">
      <dgm:prSet presAssocID="{A95F0F4A-F9D2-40A9-81A2-9249D9F9A49C}" presName="root" presStyleCnt="0">
        <dgm:presLayoutVars>
          <dgm:dir/>
          <dgm:resizeHandles val="exact"/>
        </dgm:presLayoutVars>
      </dgm:prSet>
      <dgm:spPr/>
    </dgm:pt>
    <dgm:pt modelId="{6C2BD089-8994-46B8-B6EE-58D1C2FC6F55}" type="pres">
      <dgm:prSet presAssocID="{C7D0230D-EA7C-467E-83DD-FE4FD23D38FB}" presName="compNode" presStyleCnt="0"/>
      <dgm:spPr/>
    </dgm:pt>
    <dgm:pt modelId="{CFBA57D4-07B7-46E2-B830-3E868CB1B4B1}" type="pres">
      <dgm:prSet presAssocID="{C7D0230D-EA7C-467E-83DD-FE4FD23D38FB}" presName="iconBgRect" presStyleLbl="bgShp" presStyleIdx="0" presStyleCnt="2"/>
      <dgm:spPr/>
    </dgm:pt>
    <dgm:pt modelId="{81CE4767-C022-4FA2-91DA-D8D2964C061B}" type="pres">
      <dgm:prSet presAssocID="{C7D0230D-EA7C-467E-83DD-FE4FD23D38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025EE9B-CD53-409A-B0C8-0E498E4E976A}" type="pres">
      <dgm:prSet presAssocID="{C7D0230D-EA7C-467E-83DD-FE4FD23D38FB}" presName="spaceRect" presStyleCnt="0"/>
      <dgm:spPr/>
    </dgm:pt>
    <dgm:pt modelId="{23B6A618-1E6C-49C6-A680-5714F2103CF2}" type="pres">
      <dgm:prSet presAssocID="{C7D0230D-EA7C-467E-83DD-FE4FD23D38FB}" presName="textRect" presStyleLbl="revTx" presStyleIdx="0" presStyleCnt="2">
        <dgm:presLayoutVars>
          <dgm:chMax val="1"/>
          <dgm:chPref val="1"/>
        </dgm:presLayoutVars>
      </dgm:prSet>
      <dgm:spPr/>
    </dgm:pt>
    <dgm:pt modelId="{C5B316FE-1A03-4F90-A60B-46663078D1E8}" type="pres">
      <dgm:prSet presAssocID="{A663DA62-2384-45D3-A62A-DE762633EC90}" presName="sibTrans" presStyleCnt="0"/>
      <dgm:spPr/>
    </dgm:pt>
    <dgm:pt modelId="{27A60360-D227-4024-AFF0-C784F54A8853}" type="pres">
      <dgm:prSet presAssocID="{E9CB5787-077F-47A8-A962-C30916448AA3}" presName="compNode" presStyleCnt="0"/>
      <dgm:spPr/>
    </dgm:pt>
    <dgm:pt modelId="{216B7B34-479E-44D0-A274-095E6BFCB0A6}" type="pres">
      <dgm:prSet presAssocID="{E9CB5787-077F-47A8-A962-C30916448AA3}" presName="iconBgRect" presStyleLbl="bgShp" presStyleIdx="1" presStyleCnt="2"/>
      <dgm:spPr/>
    </dgm:pt>
    <dgm:pt modelId="{62B71222-6E44-465B-AE74-8C1EDF7D82B7}" type="pres">
      <dgm:prSet presAssocID="{E9CB5787-077F-47A8-A962-C30916448A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A88DE739-B596-486A-B0F1-0222AD92E6E5}" type="pres">
      <dgm:prSet presAssocID="{E9CB5787-077F-47A8-A962-C30916448AA3}" presName="spaceRect" presStyleCnt="0"/>
      <dgm:spPr/>
    </dgm:pt>
    <dgm:pt modelId="{A1F99B65-F9D5-4E92-9649-741EAACD2B5A}" type="pres">
      <dgm:prSet presAssocID="{E9CB5787-077F-47A8-A962-C30916448AA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6DE00A-A8BC-4D6C-9B6C-E1C282B92B3D}" type="presOf" srcId="{E9CB5787-077F-47A8-A962-C30916448AA3}" destId="{A1F99B65-F9D5-4E92-9649-741EAACD2B5A}" srcOrd="0" destOrd="0" presId="urn:microsoft.com/office/officeart/2018/5/layout/IconCircleLabelList"/>
    <dgm:cxn modelId="{8EC94D0C-B591-42B2-9A29-104895D98E4D}" type="presOf" srcId="{A95F0F4A-F9D2-40A9-81A2-9249D9F9A49C}" destId="{2D3464DF-31D1-418A-9D8F-17CA040EC98E}" srcOrd="0" destOrd="0" presId="urn:microsoft.com/office/officeart/2018/5/layout/IconCircleLabelList"/>
    <dgm:cxn modelId="{D7C0999F-E227-4573-B4B8-E9997DBE793F}" type="presOf" srcId="{C7D0230D-EA7C-467E-83DD-FE4FD23D38FB}" destId="{23B6A618-1E6C-49C6-A680-5714F2103CF2}" srcOrd="0" destOrd="0" presId="urn:microsoft.com/office/officeart/2018/5/layout/IconCircleLabelList"/>
    <dgm:cxn modelId="{7434E2DC-76CA-4528-8B2B-67993E3E9200}" srcId="{A95F0F4A-F9D2-40A9-81A2-9249D9F9A49C}" destId="{E9CB5787-077F-47A8-A962-C30916448AA3}" srcOrd="1" destOrd="0" parTransId="{25333B54-29E1-4FF7-AB34-80C537B66DA1}" sibTransId="{697C5536-D3FA-44D9-AA59-00950D5F66E5}"/>
    <dgm:cxn modelId="{1D98B8F1-2AD2-4E80-9F8F-9E0C8A8CFBEC}" srcId="{A95F0F4A-F9D2-40A9-81A2-9249D9F9A49C}" destId="{C7D0230D-EA7C-467E-83DD-FE4FD23D38FB}" srcOrd="0" destOrd="0" parTransId="{3F457393-7AAB-4EB7-815B-60B7E2915BA2}" sibTransId="{A663DA62-2384-45D3-A62A-DE762633EC90}"/>
    <dgm:cxn modelId="{C861AF6F-9A8D-4C4A-A3CD-739B6FBCA877}" type="presParOf" srcId="{2D3464DF-31D1-418A-9D8F-17CA040EC98E}" destId="{6C2BD089-8994-46B8-B6EE-58D1C2FC6F55}" srcOrd="0" destOrd="0" presId="urn:microsoft.com/office/officeart/2018/5/layout/IconCircleLabelList"/>
    <dgm:cxn modelId="{96F459F1-B47E-4C1F-B1AB-C47D84154822}" type="presParOf" srcId="{6C2BD089-8994-46B8-B6EE-58D1C2FC6F55}" destId="{CFBA57D4-07B7-46E2-B830-3E868CB1B4B1}" srcOrd="0" destOrd="0" presId="urn:microsoft.com/office/officeart/2018/5/layout/IconCircleLabelList"/>
    <dgm:cxn modelId="{6CEE7964-259A-46BA-BA68-F3633D2F5EF2}" type="presParOf" srcId="{6C2BD089-8994-46B8-B6EE-58D1C2FC6F55}" destId="{81CE4767-C022-4FA2-91DA-D8D2964C061B}" srcOrd="1" destOrd="0" presId="urn:microsoft.com/office/officeart/2018/5/layout/IconCircleLabelList"/>
    <dgm:cxn modelId="{6210BE5B-360C-40EC-89A1-21F0758A251B}" type="presParOf" srcId="{6C2BD089-8994-46B8-B6EE-58D1C2FC6F55}" destId="{5025EE9B-CD53-409A-B0C8-0E498E4E976A}" srcOrd="2" destOrd="0" presId="urn:microsoft.com/office/officeart/2018/5/layout/IconCircleLabelList"/>
    <dgm:cxn modelId="{86BEFBB3-888C-4959-B9AA-B83A418F79C2}" type="presParOf" srcId="{6C2BD089-8994-46B8-B6EE-58D1C2FC6F55}" destId="{23B6A618-1E6C-49C6-A680-5714F2103CF2}" srcOrd="3" destOrd="0" presId="urn:microsoft.com/office/officeart/2018/5/layout/IconCircleLabelList"/>
    <dgm:cxn modelId="{C252E562-6B38-4BF5-A03E-E72A9E242B9D}" type="presParOf" srcId="{2D3464DF-31D1-418A-9D8F-17CA040EC98E}" destId="{C5B316FE-1A03-4F90-A60B-46663078D1E8}" srcOrd="1" destOrd="0" presId="urn:microsoft.com/office/officeart/2018/5/layout/IconCircleLabelList"/>
    <dgm:cxn modelId="{E3B4F3A4-58DE-4C41-A0F4-2C633351A3E4}" type="presParOf" srcId="{2D3464DF-31D1-418A-9D8F-17CA040EC98E}" destId="{27A60360-D227-4024-AFF0-C784F54A8853}" srcOrd="2" destOrd="0" presId="urn:microsoft.com/office/officeart/2018/5/layout/IconCircleLabelList"/>
    <dgm:cxn modelId="{94349E20-ADF6-4E47-B65E-99FF56178FDF}" type="presParOf" srcId="{27A60360-D227-4024-AFF0-C784F54A8853}" destId="{216B7B34-479E-44D0-A274-095E6BFCB0A6}" srcOrd="0" destOrd="0" presId="urn:microsoft.com/office/officeart/2018/5/layout/IconCircleLabelList"/>
    <dgm:cxn modelId="{FBA48C7C-DEBC-4C2A-8404-592B58DD39DE}" type="presParOf" srcId="{27A60360-D227-4024-AFF0-C784F54A8853}" destId="{62B71222-6E44-465B-AE74-8C1EDF7D82B7}" srcOrd="1" destOrd="0" presId="urn:microsoft.com/office/officeart/2018/5/layout/IconCircleLabelList"/>
    <dgm:cxn modelId="{B0C733ED-5E2C-481A-9C0E-EDE0FFA9C15B}" type="presParOf" srcId="{27A60360-D227-4024-AFF0-C784F54A8853}" destId="{A88DE739-B596-486A-B0F1-0222AD92E6E5}" srcOrd="2" destOrd="0" presId="urn:microsoft.com/office/officeart/2018/5/layout/IconCircleLabelList"/>
    <dgm:cxn modelId="{2FD1DBA2-7D41-4565-B0F8-13800D0599AD}" type="presParOf" srcId="{27A60360-D227-4024-AFF0-C784F54A8853}" destId="{A1F99B65-F9D5-4E92-9649-741EAACD2B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F6712C-861D-4E6D-B891-55B36A89ED6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5AD89D-187F-4740-B2D6-35D2B38D8B54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PowerShell</a:t>
          </a:r>
        </a:p>
      </dgm:t>
    </dgm:pt>
    <dgm:pt modelId="{5A43AA81-D0C1-4D73-A6CB-31772DC3BDD9}" type="parTrans" cxnId="{0CAFE371-52C6-4B83-9C54-8312F39DC73C}">
      <dgm:prSet/>
      <dgm:spPr/>
      <dgm:t>
        <a:bodyPr/>
        <a:lstStyle/>
        <a:p>
          <a:endParaRPr lang="en-US"/>
        </a:p>
      </dgm:t>
    </dgm:pt>
    <dgm:pt modelId="{F6ECA7F6-197C-424A-BAC4-C53C37062CF4}" type="sibTrans" cxnId="{0CAFE371-52C6-4B83-9C54-8312F39DC73C}">
      <dgm:prSet/>
      <dgm:spPr/>
      <dgm:t>
        <a:bodyPr/>
        <a:lstStyle/>
        <a:p>
          <a:endParaRPr lang="en-US"/>
        </a:p>
      </dgm:t>
    </dgm:pt>
    <dgm:pt modelId="{3F6A3483-3464-46C2-B79D-F15AAC66BBDC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Java</a:t>
          </a:r>
        </a:p>
      </dgm:t>
    </dgm:pt>
    <dgm:pt modelId="{C9CCDE95-4131-40BB-91F5-A1F0B5629544}" type="parTrans" cxnId="{B21EEE5B-C950-4AE3-9E68-DA3A1E1D57CA}">
      <dgm:prSet/>
      <dgm:spPr/>
      <dgm:t>
        <a:bodyPr/>
        <a:lstStyle/>
        <a:p>
          <a:endParaRPr lang="en-US"/>
        </a:p>
      </dgm:t>
    </dgm:pt>
    <dgm:pt modelId="{58342863-8E63-427E-8CBA-3A0F9A5E7333}" type="sibTrans" cxnId="{B21EEE5B-C950-4AE3-9E68-DA3A1E1D57CA}">
      <dgm:prSet/>
      <dgm:spPr/>
      <dgm:t>
        <a:bodyPr/>
        <a:lstStyle/>
        <a:p>
          <a:endParaRPr lang="en-US"/>
        </a:p>
      </dgm:t>
    </dgm:pt>
    <dgm:pt modelId="{EA282C84-44AC-4501-8D86-FE1D14FF0028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Web UI</a:t>
          </a:r>
        </a:p>
      </dgm:t>
    </dgm:pt>
    <dgm:pt modelId="{1AC9BF61-F9E3-4AB6-A5F5-6B0B71C5C8D1}" type="parTrans" cxnId="{D4310FBD-986A-4510-8E16-4B28F47C6DB5}">
      <dgm:prSet/>
      <dgm:spPr/>
      <dgm:t>
        <a:bodyPr/>
        <a:lstStyle/>
        <a:p>
          <a:endParaRPr lang="en-US"/>
        </a:p>
      </dgm:t>
    </dgm:pt>
    <dgm:pt modelId="{8BE4F422-B849-4D5D-B29E-F0DF9B332CF8}" type="sibTrans" cxnId="{D4310FBD-986A-4510-8E16-4B28F47C6DB5}">
      <dgm:prSet/>
      <dgm:spPr/>
      <dgm:t>
        <a:bodyPr/>
        <a:lstStyle/>
        <a:p>
          <a:endParaRPr lang="en-US"/>
        </a:p>
      </dgm:t>
    </dgm:pt>
    <dgm:pt modelId="{978E3524-1E68-4230-9238-ED2FF6624197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Win32 UI</a:t>
          </a:r>
        </a:p>
      </dgm:t>
    </dgm:pt>
    <dgm:pt modelId="{EF90B010-D2C2-46DE-9B92-C6774F313340}" type="parTrans" cxnId="{3EE294A6-A6C4-426A-BD88-88AAABF36354}">
      <dgm:prSet/>
      <dgm:spPr/>
      <dgm:t>
        <a:bodyPr/>
        <a:lstStyle/>
        <a:p>
          <a:endParaRPr lang="en-US"/>
        </a:p>
      </dgm:t>
    </dgm:pt>
    <dgm:pt modelId="{7724BD7B-73C9-4067-9D00-74208D1628AD}" type="sibTrans" cxnId="{3EE294A6-A6C4-426A-BD88-88AAABF36354}">
      <dgm:prSet/>
      <dgm:spPr/>
      <dgm:t>
        <a:bodyPr/>
        <a:lstStyle/>
        <a:p>
          <a:endParaRPr lang="en-US"/>
        </a:p>
      </dgm:t>
    </dgm:pt>
    <dgm:pt modelId="{00C4878F-94A8-4B80-9DD7-82C344519CDD}" type="pres">
      <dgm:prSet presAssocID="{71F6712C-861D-4E6D-B891-55B36A89ED69}" presName="root" presStyleCnt="0">
        <dgm:presLayoutVars>
          <dgm:dir/>
          <dgm:resizeHandles val="exact"/>
        </dgm:presLayoutVars>
      </dgm:prSet>
      <dgm:spPr/>
    </dgm:pt>
    <dgm:pt modelId="{DD98D39A-5B97-41E7-A553-07FF7EFB60FA}" type="pres">
      <dgm:prSet presAssocID="{925AD89D-187F-4740-B2D6-35D2B38D8B54}" presName="compNode" presStyleCnt="0"/>
      <dgm:spPr/>
    </dgm:pt>
    <dgm:pt modelId="{2B213A2B-FDB3-447F-840A-6ED5DD8654EE}" type="pres">
      <dgm:prSet presAssocID="{925AD89D-187F-4740-B2D6-35D2B38D8B54}" presName="iconBgRect" presStyleLbl="bgShp" presStyleIdx="0" presStyleCnt="4"/>
      <dgm:spPr/>
    </dgm:pt>
    <dgm:pt modelId="{E15F3CC2-F9B7-49BD-AB83-73D9FA8C7650}" type="pres">
      <dgm:prSet presAssocID="{925AD89D-187F-4740-B2D6-35D2B38D8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20EB055-A9F9-47CB-86A5-B97082FE9FBD}" type="pres">
      <dgm:prSet presAssocID="{925AD89D-187F-4740-B2D6-35D2B38D8B54}" presName="spaceRect" presStyleCnt="0"/>
      <dgm:spPr/>
    </dgm:pt>
    <dgm:pt modelId="{C5D26B33-A50D-4FB5-AB60-C6DB3B040867}" type="pres">
      <dgm:prSet presAssocID="{925AD89D-187F-4740-B2D6-35D2B38D8B54}" presName="textRect" presStyleLbl="revTx" presStyleIdx="0" presStyleCnt="4">
        <dgm:presLayoutVars>
          <dgm:chMax val="1"/>
          <dgm:chPref val="1"/>
        </dgm:presLayoutVars>
      </dgm:prSet>
      <dgm:spPr/>
    </dgm:pt>
    <dgm:pt modelId="{F5115AA8-2246-4BBD-A392-5A1DFF033061}" type="pres">
      <dgm:prSet presAssocID="{F6ECA7F6-197C-424A-BAC4-C53C37062CF4}" presName="sibTrans" presStyleCnt="0"/>
      <dgm:spPr/>
    </dgm:pt>
    <dgm:pt modelId="{93CB530C-DF99-4D97-AE22-6364193D8BD2}" type="pres">
      <dgm:prSet presAssocID="{3F6A3483-3464-46C2-B79D-F15AAC66BBDC}" presName="compNode" presStyleCnt="0"/>
      <dgm:spPr/>
    </dgm:pt>
    <dgm:pt modelId="{1403D3F4-9D49-4AA0-8909-D929EC44056B}" type="pres">
      <dgm:prSet presAssocID="{3F6A3483-3464-46C2-B79D-F15AAC66BBDC}" presName="iconBgRect" presStyleLbl="bgShp" presStyleIdx="1" presStyleCnt="4"/>
      <dgm:spPr/>
    </dgm:pt>
    <dgm:pt modelId="{F33F086F-276B-4C27-9D07-1318058FF3CA}" type="pres">
      <dgm:prSet presAssocID="{3F6A3483-3464-46C2-B79D-F15AAC66BB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6388C04-D9EB-4C7C-8CBC-883A9A71A5D8}" type="pres">
      <dgm:prSet presAssocID="{3F6A3483-3464-46C2-B79D-F15AAC66BBDC}" presName="spaceRect" presStyleCnt="0"/>
      <dgm:spPr/>
    </dgm:pt>
    <dgm:pt modelId="{C5818238-B6E2-4AD3-910F-4F13DCECF61F}" type="pres">
      <dgm:prSet presAssocID="{3F6A3483-3464-46C2-B79D-F15AAC66BBDC}" presName="textRect" presStyleLbl="revTx" presStyleIdx="1" presStyleCnt="4">
        <dgm:presLayoutVars>
          <dgm:chMax val="1"/>
          <dgm:chPref val="1"/>
        </dgm:presLayoutVars>
      </dgm:prSet>
      <dgm:spPr/>
    </dgm:pt>
    <dgm:pt modelId="{3F666FDE-B7E5-4484-B7AF-C0D45C23C84B}" type="pres">
      <dgm:prSet presAssocID="{58342863-8E63-427E-8CBA-3A0F9A5E7333}" presName="sibTrans" presStyleCnt="0"/>
      <dgm:spPr/>
    </dgm:pt>
    <dgm:pt modelId="{1B06335B-8C3A-45E3-AE1B-7B7BD1F6FC8D}" type="pres">
      <dgm:prSet presAssocID="{EA282C84-44AC-4501-8D86-FE1D14FF0028}" presName="compNode" presStyleCnt="0"/>
      <dgm:spPr/>
    </dgm:pt>
    <dgm:pt modelId="{9D13E845-75D5-4671-8380-41245A0211FC}" type="pres">
      <dgm:prSet presAssocID="{EA282C84-44AC-4501-8D86-FE1D14FF0028}" presName="iconBgRect" presStyleLbl="bgShp" presStyleIdx="2" presStyleCnt="4"/>
      <dgm:spPr/>
    </dgm:pt>
    <dgm:pt modelId="{C70B914A-FB8D-44E3-A100-2343E8D87D51}" type="pres">
      <dgm:prSet presAssocID="{EA282C84-44AC-4501-8D86-FE1D14FF00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22B410-798F-4832-AECB-AB5C30571751}" type="pres">
      <dgm:prSet presAssocID="{EA282C84-44AC-4501-8D86-FE1D14FF0028}" presName="spaceRect" presStyleCnt="0"/>
      <dgm:spPr/>
    </dgm:pt>
    <dgm:pt modelId="{0684CEC6-285D-44D0-BBF7-DA1AE8CD4806}" type="pres">
      <dgm:prSet presAssocID="{EA282C84-44AC-4501-8D86-FE1D14FF0028}" presName="textRect" presStyleLbl="revTx" presStyleIdx="2" presStyleCnt="4">
        <dgm:presLayoutVars>
          <dgm:chMax val="1"/>
          <dgm:chPref val="1"/>
        </dgm:presLayoutVars>
      </dgm:prSet>
      <dgm:spPr/>
    </dgm:pt>
    <dgm:pt modelId="{88C1C986-F525-4BD1-9D4B-76219D61152E}" type="pres">
      <dgm:prSet presAssocID="{8BE4F422-B849-4D5D-B29E-F0DF9B332CF8}" presName="sibTrans" presStyleCnt="0"/>
      <dgm:spPr/>
    </dgm:pt>
    <dgm:pt modelId="{66573AD4-DD91-4D85-91B1-59E7285DF14D}" type="pres">
      <dgm:prSet presAssocID="{978E3524-1E68-4230-9238-ED2FF6624197}" presName="compNode" presStyleCnt="0"/>
      <dgm:spPr/>
    </dgm:pt>
    <dgm:pt modelId="{8A874CDD-9F0F-40BF-AB2A-5168B36B975B}" type="pres">
      <dgm:prSet presAssocID="{978E3524-1E68-4230-9238-ED2FF6624197}" presName="iconBgRect" presStyleLbl="bgShp" presStyleIdx="3" presStyleCnt="4"/>
      <dgm:spPr/>
    </dgm:pt>
    <dgm:pt modelId="{EDA02A31-B177-4BBB-8274-2D8F48F90E5A}" type="pres">
      <dgm:prSet presAssocID="{978E3524-1E68-4230-9238-ED2FF66241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64809A-1FFE-481F-8B2F-1E269997E7F3}" type="pres">
      <dgm:prSet presAssocID="{978E3524-1E68-4230-9238-ED2FF6624197}" presName="spaceRect" presStyleCnt="0"/>
      <dgm:spPr/>
    </dgm:pt>
    <dgm:pt modelId="{5BAA3A5C-45EE-4355-886C-F6185B7D0DEB}" type="pres">
      <dgm:prSet presAssocID="{978E3524-1E68-4230-9238-ED2FF66241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072504-FCFE-4446-BE68-809A58A59DCB}" type="presOf" srcId="{978E3524-1E68-4230-9238-ED2FF6624197}" destId="{5BAA3A5C-45EE-4355-886C-F6185B7D0DEB}" srcOrd="0" destOrd="0" presId="urn:microsoft.com/office/officeart/2018/5/layout/IconCircleLabelList"/>
    <dgm:cxn modelId="{C66A1A33-4385-4CC0-9CA2-5D550A377A23}" type="presOf" srcId="{71F6712C-861D-4E6D-B891-55B36A89ED69}" destId="{00C4878F-94A8-4B80-9DD7-82C344519CDD}" srcOrd="0" destOrd="0" presId="urn:microsoft.com/office/officeart/2018/5/layout/IconCircleLabelList"/>
    <dgm:cxn modelId="{B21EEE5B-C950-4AE3-9E68-DA3A1E1D57CA}" srcId="{71F6712C-861D-4E6D-B891-55B36A89ED69}" destId="{3F6A3483-3464-46C2-B79D-F15AAC66BBDC}" srcOrd="1" destOrd="0" parTransId="{C9CCDE95-4131-40BB-91F5-A1F0B5629544}" sibTransId="{58342863-8E63-427E-8CBA-3A0F9A5E7333}"/>
    <dgm:cxn modelId="{0CAFE371-52C6-4B83-9C54-8312F39DC73C}" srcId="{71F6712C-861D-4E6D-B891-55B36A89ED69}" destId="{925AD89D-187F-4740-B2D6-35D2B38D8B54}" srcOrd="0" destOrd="0" parTransId="{5A43AA81-D0C1-4D73-A6CB-31772DC3BDD9}" sibTransId="{F6ECA7F6-197C-424A-BAC4-C53C37062CF4}"/>
    <dgm:cxn modelId="{AB356D58-7E59-4044-A1A4-455F4149AAA1}" type="presOf" srcId="{EA282C84-44AC-4501-8D86-FE1D14FF0028}" destId="{0684CEC6-285D-44D0-BBF7-DA1AE8CD4806}" srcOrd="0" destOrd="0" presId="urn:microsoft.com/office/officeart/2018/5/layout/IconCircleLabelList"/>
    <dgm:cxn modelId="{2E47855A-F891-4BA6-A308-03D0A3B664FC}" type="presOf" srcId="{925AD89D-187F-4740-B2D6-35D2B38D8B54}" destId="{C5D26B33-A50D-4FB5-AB60-C6DB3B040867}" srcOrd="0" destOrd="0" presId="urn:microsoft.com/office/officeart/2018/5/layout/IconCircleLabelList"/>
    <dgm:cxn modelId="{3EE294A6-A6C4-426A-BD88-88AAABF36354}" srcId="{71F6712C-861D-4E6D-B891-55B36A89ED69}" destId="{978E3524-1E68-4230-9238-ED2FF6624197}" srcOrd="3" destOrd="0" parTransId="{EF90B010-D2C2-46DE-9B92-C6774F313340}" sibTransId="{7724BD7B-73C9-4067-9D00-74208D1628AD}"/>
    <dgm:cxn modelId="{D4310FBD-986A-4510-8E16-4B28F47C6DB5}" srcId="{71F6712C-861D-4E6D-B891-55B36A89ED69}" destId="{EA282C84-44AC-4501-8D86-FE1D14FF0028}" srcOrd="2" destOrd="0" parTransId="{1AC9BF61-F9E3-4AB6-A5F5-6B0B71C5C8D1}" sibTransId="{8BE4F422-B849-4D5D-B29E-F0DF9B332CF8}"/>
    <dgm:cxn modelId="{40AD49C8-41F0-4916-8A7B-810BB1366819}" type="presOf" srcId="{3F6A3483-3464-46C2-B79D-F15AAC66BBDC}" destId="{C5818238-B6E2-4AD3-910F-4F13DCECF61F}" srcOrd="0" destOrd="0" presId="urn:microsoft.com/office/officeart/2018/5/layout/IconCircleLabelList"/>
    <dgm:cxn modelId="{A260D950-C594-4294-94E8-62E97F536106}" type="presParOf" srcId="{00C4878F-94A8-4B80-9DD7-82C344519CDD}" destId="{DD98D39A-5B97-41E7-A553-07FF7EFB60FA}" srcOrd="0" destOrd="0" presId="urn:microsoft.com/office/officeart/2018/5/layout/IconCircleLabelList"/>
    <dgm:cxn modelId="{768D751B-0C56-4E42-BB30-3DCA340F017E}" type="presParOf" srcId="{DD98D39A-5B97-41E7-A553-07FF7EFB60FA}" destId="{2B213A2B-FDB3-447F-840A-6ED5DD8654EE}" srcOrd="0" destOrd="0" presId="urn:microsoft.com/office/officeart/2018/5/layout/IconCircleLabelList"/>
    <dgm:cxn modelId="{F1F34F0B-586A-439B-AD39-ED4DDB09F047}" type="presParOf" srcId="{DD98D39A-5B97-41E7-A553-07FF7EFB60FA}" destId="{E15F3CC2-F9B7-49BD-AB83-73D9FA8C7650}" srcOrd="1" destOrd="0" presId="urn:microsoft.com/office/officeart/2018/5/layout/IconCircleLabelList"/>
    <dgm:cxn modelId="{7B5C6E10-DDB6-4162-8584-89DC01519C70}" type="presParOf" srcId="{DD98D39A-5B97-41E7-A553-07FF7EFB60FA}" destId="{120EB055-A9F9-47CB-86A5-B97082FE9FBD}" srcOrd="2" destOrd="0" presId="urn:microsoft.com/office/officeart/2018/5/layout/IconCircleLabelList"/>
    <dgm:cxn modelId="{7105A740-E901-41F6-B884-348CA754CEBB}" type="presParOf" srcId="{DD98D39A-5B97-41E7-A553-07FF7EFB60FA}" destId="{C5D26B33-A50D-4FB5-AB60-C6DB3B040867}" srcOrd="3" destOrd="0" presId="urn:microsoft.com/office/officeart/2018/5/layout/IconCircleLabelList"/>
    <dgm:cxn modelId="{829A8E58-9128-4191-8CC3-6642230165AB}" type="presParOf" srcId="{00C4878F-94A8-4B80-9DD7-82C344519CDD}" destId="{F5115AA8-2246-4BBD-A392-5A1DFF033061}" srcOrd="1" destOrd="0" presId="urn:microsoft.com/office/officeart/2018/5/layout/IconCircleLabelList"/>
    <dgm:cxn modelId="{7F7EF1EE-A2A4-436C-A188-EDE4692D199F}" type="presParOf" srcId="{00C4878F-94A8-4B80-9DD7-82C344519CDD}" destId="{93CB530C-DF99-4D97-AE22-6364193D8BD2}" srcOrd="2" destOrd="0" presId="urn:microsoft.com/office/officeart/2018/5/layout/IconCircleLabelList"/>
    <dgm:cxn modelId="{ECED3929-747A-457B-9E96-D00A9D9E3A1B}" type="presParOf" srcId="{93CB530C-DF99-4D97-AE22-6364193D8BD2}" destId="{1403D3F4-9D49-4AA0-8909-D929EC44056B}" srcOrd="0" destOrd="0" presId="urn:microsoft.com/office/officeart/2018/5/layout/IconCircleLabelList"/>
    <dgm:cxn modelId="{337ACA64-AC38-4A93-98ED-CA8F8A1571CD}" type="presParOf" srcId="{93CB530C-DF99-4D97-AE22-6364193D8BD2}" destId="{F33F086F-276B-4C27-9D07-1318058FF3CA}" srcOrd="1" destOrd="0" presId="urn:microsoft.com/office/officeart/2018/5/layout/IconCircleLabelList"/>
    <dgm:cxn modelId="{D982B819-C0C6-451A-B312-E75B1686484B}" type="presParOf" srcId="{93CB530C-DF99-4D97-AE22-6364193D8BD2}" destId="{96388C04-D9EB-4C7C-8CBC-883A9A71A5D8}" srcOrd="2" destOrd="0" presId="urn:microsoft.com/office/officeart/2018/5/layout/IconCircleLabelList"/>
    <dgm:cxn modelId="{28E8253E-A6E2-4FF3-B829-61B101FA5F78}" type="presParOf" srcId="{93CB530C-DF99-4D97-AE22-6364193D8BD2}" destId="{C5818238-B6E2-4AD3-910F-4F13DCECF61F}" srcOrd="3" destOrd="0" presId="urn:microsoft.com/office/officeart/2018/5/layout/IconCircleLabelList"/>
    <dgm:cxn modelId="{CC16D127-E6CB-4A61-ADCE-2CD68E858D75}" type="presParOf" srcId="{00C4878F-94A8-4B80-9DD7-82C344519CDD}" destId="{3F666FDE-B7E5-4484-B7AF-C0D45C23C84B}" srcOrd="3" destOrd="0" presId="urn:microsoft.com/office/officeart/2018/5/layout/IconCircleLabelList"/>
    <dgm:cxn modelId="{68889D5B-C2B6-4385-AC58-109D0852184C}" type="presParOf" srcId="{00C4878F-94A8-4B80-9DD7-82C344519CDD}" destId="{1B06335B-8C3A-45E3-AE1B-7B7BD1F6FC8D}" srcOrd="4" destOrd="0" presId="urn:microsoft.com/office/officeart/2018/5/layout/IconCircleLabelList"/>
    <dgm:cxn modelId="{7AC986DD-C824-4128-945C-E79E7659A259}" type="presParOf" srcId="{1B06335B-8C3A-45E3-AE1B-7B7BD1F6FC8D}" destId="{9D13E845-75D5-4671-8380-41245A0211FC}" srcOrd="0" destOrd="0" presId="urn:microsoft.com/office/officeart/2018/5/layout/IconCircleLabelList"/>
    <dgm:cxn modelId="{DABF4B4B-0B04-4D05-9DD6-BB4D555E243A}" type="presParOf" srcId="{1B06335B-8C3A-45E3-AE1B-7B7BD1F6FC8D}" destId="{C70B914A-FB8D-44E3-A100-2343E8D87D51}" srcOrd="1" destOrd="0" presId="urn:microsoft.com/office/officeart/2018/5/layout/IconCircleLabelList"/>
    <dgm:cxn modelId="{BB19262A-3D81-43FF-BD00-EAA3B091B418}" type="presParOf" srcId="{1B06335B-8C3A-45E3-AE1B-7B7BD1F6FC8D}" destId="{0922B410-798F-4832-AECB-AB5C30571751}" srcOrd="2" destOrd="0" presId="urn:microsoft.com/office/officeart/2018/5/layout/IconCircleLabelList"/>
    <dgm:cxn modelId="{A6E70939-755D-4330-8F7B-58AC2E2398E6}" type="presParOf" srcId="{1B06335B-8C3A-45E3-AE1B-7B7BD1F6FC8D}" destId="{0684CEC6-285D-44D0-BBF7-DA1AE8CD4806}" srcOrd="3" destOrd="0" presId="urn:microsoft.com/office/officeart/2018/5/layout/IconCircleLabelList"/>
    <dgm:cxn modelId="{14EECB9A-9EB5-427B-8308-20F3818E9C02}" type="presParOf" srcId="{00C4878F-94A8-4B80-9DD7-82C344519CDD}" destId="{88C1C986-F525-4BD1-9D4B-76219D61152E}" srcOrd="5" destOrd="0" presId="urn:microsoft.com/office/officeart/2018/5/layout/IconCircleLabelList"/>
    <dgm:cxn modelId="{A0C24850-7981-46B4-97AE-6E8765B29E5F}" type="presParOf" srcId="{00C4878F-94A8-4B80-9DD7-82C344519CDD}" destId="{66573AD4-DD91-4D85-91B1-59E7285DF14D}" srcOrd="6" destOrd="0" presId="urn:microsoft.com/office/officeart/2018/5/layout/IconCircleLabelList"/>
    <dgm:cxn modelId="{810B353A-53A9-45FE-9911-1FDCEB8AF94E}" type="presParOf" srcId="{66573AD4-DD91-4D85-91B1-59E7285DF14D}" destId="{8A874CDD-9F0F-40BF-AB2A-5168B36B975B}" srcOrd="0" destOrd="0" presId="urn:microsoft.com/office/officeart/2018/5/layout/IconCircleLabelList"/>
    <dgm:cxn modelId="{BEDD61E5-4CB1-4D0E-BED6-4CCB7A809064}" type="presParOf" srcId="{66573AD4-DD91-4D85-91B1-59E7285DF14D}" destId="{EDA02A31-B177-4BBB-8274-2D8F48F90E5A}" srcOrd="1" destOrd="0" presId="urn:microsoft.com/office/officeart/2018/5/layout/IconCircleLabelList"/>
    <dgm:cxn modelId="{B3EDDA77-5B3F-43C8-85EE-A8A108E56D14}" type="presParOf" srcId="{66573AD4-DD91-4D85-91B1-59E7285DF14D}" destId="{EC64809A-1FFE-481F-8B2F-1E269997E7F3}" srcOrd="2" destOrd="0" presId="urn:microsoft.com/office/officeart/2018/5/layout/IconCircleLabelList"/>
    <dgm:cxn modelId="{89418066-6898-4246-B21F-E03693C56156}" type="presParOf" srcId="{66573AD4-DD91-4D85-91B1-59E7285DF14D}" destId="{5BAA3A5C-45EE-4355-886C-F6185B7D0D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72B2A-AE06-4AD9-A150-DE7AF9C12D48}">
      <dsp:nvSpPr>
        <dsp:cNvPr id="0" name=""/>
        <dsp:cNvSpPr/>
      </dsp:nvSpPr>
      <dsp:spPr>
        <a:xfrm>
          <a:off x="0" y="757315"/>
          <a:ext cx="10058399" cy="1398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F1F64-DDE8-4B90-885B-517FEEF00080}">
      <dsp:nvSpPr>
        <dsp:cNvPr id="0" name=""/>
        <dsp:cNvSpPr/>
      </dsp:nvSpPr>
      <dsp:spPr>
        <a:xfrm>
          <a:off x="422931" y="1071892"/>
          <a:ext cx="768966" cy="768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26632-F41C-4845-9ADB-C91E20381E57}">
      <dsp:nvSpPr>
        <dsp:cNvPr id="0" name=""/>
        <dsp:cNvSpPr/>
      </dsp:nvSpPr>
      <dsp:spPr>
        <a:xfrm>
          <a:off x="1614829" y="757315"/>
          <a:ext cx="452628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Running Windows Server on VMware</a:t>
          </a:r>
        </a:p>
      </dsp:txBody>
      <dsp:txXfrm>
        <a:off x="1614829" y="757315"/>
        <a:ext cx="4526280" cy="1398121"/>
      </dsp:txXfrm>
    </dsp:sp>
    <dsp:sp modelId="{D72302B1-4721-4E76-9D53-D4911B5BFD09}">
      <dsp:nvSpPr>
        <dsp:cNvPr id="0" name=""/>
        <dsp:cNvSpPr/>
      </dsp:nvSpPr>
      <dsp:spPr>
        <a:xfrm>
          <a:off x="6141109" y="757315"/>
          <a:ext cx="391729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“You” are responsible for everything to work</a:t>
          </a:r>
        </a:p>
      </dsp:txBody>
      <dsp:txXfrm>
        <a:off x="6141109" y="757315"/>
        <a:ext cx="3917290" cy="1398121"/>
      </dsp:txXfrm>
    </dsp:sp>
    <dsp:sp modelId="{36D2EBD8-4B60-43B5-AEE0-444CA78F078C}">
      <dsp:nvSpPr>
        <dsp:cNvPr id="0" name=""/>
        <dsp:cNvSpPr/>
      </dsp:nvSpPr>
      <dsp:spPr>
        <a:xfrm>
          <a:off x="0" y="2504967"/>
          <a:ext cx="10058399" cy="1398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F19D8-07EA-4B1D-A914-3EE78990E523}">
      <dsp:nvSpPr>
        <dsp:cNvPr id="0" name=""/>
        <dsp:cNvSpPr/>
      </dsp:nvSpPr>
      <dsp:spPr>
        <a:xfrm>
          <a:off x="422931" y="2819544"/>
          <a:ext cx="768966" cy="768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301AF-52F1-4BFD-951C-6A317DE4C79B}">
      <dsp:nvSpPr>
        <dsp:cNvPr id="0" name=""/>
        <dsp:cNvSpPr/>
      </dsp:nvSpPr>
      <dsp:spPr>
        <a:xfrm>
          <a:off x="1614829" y="2504967"/>
          <a:ext cx="452628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Running Windows Server on Hyper-V</a:t>
          </a:r>
        </a:p>
      </dsp:txBody>
      <dsp:txXfrm>
        <a:off x="1614829" y="2504967"/>
        <a:ext cx="4526280" cy="1398121"/>
      </dsp:txXfrm>
    </dsp:sp>
    <dsp:sp modelId="{1BD13DF6-0A8E-48C0-9F54-8461399022A3}">
      <dsp:nvSpPr>
        <dsp:cNvPr id="0" name=""/>
        <dsp:cNvSpPr/>
      </dsp:nvSpPr>
      <dsp:spPr>
        <a:xfrm>
          <a:off x="6141109" y="2504967"/>
          <a:ext cx="391729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“Microsoft” are responsible for everything to work</a:t>
          </a:r>
        </a:p>
      </dsp:txBody>
      <dsp:txXfrm>
        <a:off x="6141109" y="2504967"/>
        <a:ext cx="3917290" cy="1398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A57D4-07B7-46E2-B830-3E868CB1B4B1}">
      <dsp:nvSpPr>
        <dsp:cNvPr id="0" name=""/>
        <dsp:cNvSpPr/>
      </dsp:nvSpPr>
      <dsp:spPr>
        <a:xfrm>
          <a:off x="1816199" y="53020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E4767-C022-4FA2-91DA-D8D2964C061B}">
      <dsp:nvSpPr>
        <dsp:cNvPr id="0" name=""/>
        <dsp:cNvSpPr/>
      </dsp:nvSpPr>
      <dsp:spPr>
        <a:xfrm>
          <a:off x="2284199" y="9982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6A618-1E6C-49C6-A680-5714F2103CF2}">
      <dsp:nvSpPr>
        <dsp:cNvPr id="0" name=""/>
        <dsp:cNvSpPr/>
      </dsp:nvSpPr>
      <dsp:spPr>
        <a:xfrm>
          <a:off x="1114199" y="34102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</a:rPr>
            <a:t>Vendor A is on a monthly cycle</a:t>
          </a:r>
        </a:p>
      </dsp:txBody>
      <dsp:txXfrm>
        <a:off x="1114199" y="3410202"/>
        <a:ext cx="3600000" cy="720000"/>
      </dsp:txXfrm>
    </dsp:sp>
    <dsp:sp modelId="{216B7B34-479E-44D0-A274-095E6BFCB0A6}">
      <dsp:nvSpPr>
        <dsp:cNvPr id="0" name=""/>
        <dsp:cNvSpPr/>
      </dsp:nvSpPr>
      <dsp:spPr>
        <a:xfrm>
          <a:off x="6046199" y="53020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71222-6E44-465B-AE74-8C1EDF7D82B7}">
      <dsp:nvSpPr>
        <dsp:cNvPr id="0" name=""/>
        <dsp:cNvSpPr/>
      </dsp:nvSpPr>
      <dsp:spPr>
        <a:xfrm>
          <a:off x="6514199" y="9982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99B65-F9D5-4E92-9649-741EAACD2B5A}">
      <dsp:nvSpPr>
        <dsp:cNvPr id="0" name=""/>
        <dsp:cNvSpPr/>
      </dsp:nvSpPr>
      <dsp:spPr>
        <a:xfrm>
          <a:off x="5344199" y="34102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</a:rPr>
            <a:t>Vendor B is on a yearly cycle</a:t>
          </a:r>
        </a:p>
      </dsp:txBody>
      <dsp:txXfrm>
        <a:off x="5344199" y="341020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3A2B-FDB3-447F-840A-6ED5DD8654EE}">
      <dsp:nvSpPr>
        <dsp:cNvPr id="0" name=""/>
        <dsp:cNvSpPr/>
      </dsp:nvSpPr>
      <dsp:spPr>
        <a:xfrm>
          <a:off x="774129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F3CC2-F9B7-49BD-AB83-73D9FA8C7650}">
      <dsp:nvSpPr>
        <dsp:cNvPr id="0" name=""/>
        <dsp:cNvSpPr/>
      </dsp:nvSpPr>
      <dsp:spPr>
        <a:xfrm>
          <a:off x="1041679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26B33-A50D-4FB5-AB60-C6DB3B040867}">
      <dsp:nvSpPr>
        <dsp:cNvPr id="0" name=""/>
        <dsp:cNvSpPr/>
      </dsp:nvSpPr>
      <dsp:spPr>
        <a:xfrm>
          <a:off x="372805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PowerShell</a:t>
          </a:r>
        </a:p>
      </dsp:txBody>
      <dsp:txXfrm>
        <a:off x="372805" y="2793432"/>
        <a:ext cx="2058075" cy="720000"/>
      </dsp:txXfrm>
    </dsp:sp>
    <dsp:sp modelId="{1403D3F4-9D49-4AA0-8909-D929EC44056B}">
      <dsp:nvSpPr>
        <dsp:cNvPr id="0" name=""/>
        <dsp:cNvSpPr/>
      </dsp:nvSpPr>
      <dsp:spPr>
        <a:xfrm>
          <a:off x="3192368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F086F-276B-4C27-9D07-1318058FF3CA}">
      <dsp:nvSpPr>
        <dsp:cNvPr id="0" name=""/>
        <dsp:cNvSpPr/>
      </dsp:nvSpPr>
      <dsp:spPr>
        <a:xfrm>
          <a:off x="3459917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18238-B6E2-4AD3-910F-4F13DCECF61F}">
      <dsp:nvSpPr>
        <dsp:cNvPr id="0" name=""/>
        <dsp:cNvSpPr/>
      </dsp:nvSpPr>
      <dsp:spPr>
        <a:xfrm>
          <a:off x="2791043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Java</a:t>
          </a:r>
        </a:p>
      </dsp:txBody>
      <dsp:txXfrm>
        <a:off x="2791043" y="2793432"/>
        <a:ext cx="2058075" cy="720000"/>
      </dsp:txXfrm>
    </dsp:sp>
    <dsp:sp modelId="{9D13E845-75D5-4671-8380-41245A0211FC}">
      <dsp:nvSpPr>
        <dsp:cNvPr id="0" name=""/>
        <dsp:cNvSpPr/>
      </dsp:nvSpPr>
      <dsp:spPr>
        <a:xfrm>
          <a:off x="5610606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B914A-FB8D-44E3-A100-2343E8D87D51}">
      <dsp:nvSpPr>
        <dsp:cNvPr id="0" name=""/>
        <dsp:cNvSpPr/>
      </dsp:nvSpPr>
      <dsp:spPr>
        <a:xfrm>
          <a:off x="5878155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4CEC6-285D-44D0-BBF7-DA1AE8CD4806}">
      <dsp:nvSpPr>
        <dsp:cNvPr id="0" name=""/>
        <dsp:cNvSpPr/>
      </dsp:nvSpPr>
      <dsp:spPr>
        <a:xfrm>
          <a:off x="5209281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Web UI</a:t>
          </a:r>
        </a:p>
      </dsp:txBody>
      <dsp:txXfrm>
        <a:off x="5209281" y="2793432"/>
        <a:ext cx="2058075" cy="720000"/>
      </dsp:txXfrm>
    </dsp:sp>
    <dsp:sp modelId="{8A874CDD-9F0F-40BF-AB2A-5168B36B975B}">
      <dsp:nvSpPr>
        <dsp:cNvPr id="0" name=""/>
        <dsp:cNvSpPr/>
      </dsp:nvSpPr>
      <dsp:spPr>
        <a:xfrm>
          <a:off x="8028844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02A31-B177-4BBB-8274-2D8F48F90E5A}">
      <dsp:nvSpPr>
        <dsp:cNvPr id="0" name=""/>
        <dsp:cNvSpPr/>
      </dsp:nvSpPr>
      <dsp:spPr>
        <a:xfrm>
          <a:off x="8296394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3A5C-45EE-4355-886C-F6185B7D0DEB}">
      <dsp:nvSpPr>
        <dsp:cNvPr id="0" name=""/>
        <dsp:cNvSpPr/>
      </dsp:nvSpPr>
      <dsp:spPr>
        <a:xfrm>
          <a:off x="7627519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Win32 UI</a:t>
          </a:r>
        </a:p>
      </dsp:txBody>
      <dsp:txXfrm>
        <a:off x="7627519" y="2793432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6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0" r:id="rId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/>
              <a:t> Leverage what you already have paid for</a:t>
            </a:r>
          </a:p>
          <a:p>
            <a:pPr algn="ctr"/>
            <a:r>
              <a:rPr lang="en-US" sz="4000"/>
              <a:t>Office 365, Windows Server, Windows 10, Azure…</a:t>
            </a:r>
            <a:endParaRPr lang="en-US" sz="2000" i="1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59589-5475-4DCC-B8FA-7C468E38C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 Cost really an issue?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E19D1-C820-4C5A-A301-E2FAAC6DE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5E9E-937D-4E3C-A2AD-DEF397A21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Hidden costs?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62EC7-2384-4BBD-9E0D-466DD44C4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972D-8FE0-4511-B96D-00FDD2C10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Working within an Eco system is easy…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F03AB-69F0-4F0F-975D-EEF4CEDDF9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1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Windows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Windows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System Center, </a:t>
            </a:r>
            <a:r>
              <a:rPr lang="en-US" err="1"/>
              <a:t>ish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9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Microsoft Online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7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958C-B8F2-47B2-967A-A74A0FF6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"/>
                <a:cs typeface="Segoe UI Light"/>
              </a:rPr>
              <a:t>What's included in Microsoft 365 E5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303A4-9A6D-4593-AEE0-182D5D414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08690"/>
            <a:ext cx="2758788" cy="5058722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1500" b="1">
                <a:latin typeface="Raleway"/>
                <a:cs typeface="Segoe UI Light"/>
              </a:rPr>
              <a:t>Operating system</a:t>
            </a:r>
          </a:p>
          <a:p>
            <a:r>
              <a:rPr lang="en-US" sz="1500">
                <a:latin typeface="Raleway"/>
                <a:cs typeface="Segoe UI Light"/>
              </a:rPr>
              <a:t>Windows Enterprise</a:t>
            </a:r>
            <a:endParaRPr lang="en-US" sz="1500"/>
          </a:p>
          <a:p>
            <a:r>
              <a:rPr lang="en-US" sz="1500" b="1">
                <a:latin typeface="Raleway"/>
                <a:cs typeface="Segoe UI Light"/>
              </a:rPr>
              <a:t>Apps      </a:t>
            </a:r>
            <a:r>
              <a:rPr lang="en-US" b="1">
                <a:latin typeface="Raleway"/>
                <a:cs typeface="Segoe UI Light"/>
              </a:rPr>
              <a:t>             </a:t>
            </a:r>
            <a:endParaRPr lang="en-US"/>
          </a:p>
          <a:p>
            <a:r>
              <a:rPr lang="en-US" sz="1200">
                <a:latin typeface="Raleway"/>
                <a:cs typeface="Segoe UI Light"/>
              </a:rPr>
              <a:t>Install Office client apps (Word, Excel, PowerPoint, OneNote, Access)</a:t>
            </a:r>
            <a:r>
              <a:rPr lang="en-US" sz="1700">
                <a:latin typeface="Raleway"/>
                <a:cs typeface="Segoe UI Light"/>
              </a:rPr>
              <a:t> </a:t>
            </a:r>
            <a:endParaRPr lang="en-US" sz="1700"/>
          </a:p>
          <a:p>
            <a:r>
              <a:rPr lang="en-US" sz="1300">
                <a:latin typeface="Raleway"/>
                <a:cs typeface="Segoe UI Light"/>
              </a:rPr>
              <a:t>Office for mobile apps and Office for the web</a:t>
            </a:r>
            <a:endParaRPr lang="en-US" sz="1300"/>
          </a:p>
          <a:p>
            <a:r>
              <a:rPr lang="en-US" sz="1400" b="1">
                <a:latin typeface="Raleway"/>
                <a:cs typeface="Segoe UI Light"/>
              </a:rPr>
              <a:t>Email &amp; calendar</a:t>
            </a:r>
            <a:endParaRPr lang="en-US" sz="1400"/>
          </a:p>
          <a:p>
            <a:r>
              <a:rPr lang="en-US" sz="1500">
                <a:latin typeface="Raleway"/>
                <a:cs typeface="Segoe UI Light"/>
              </a:rPr>
              <a:t>Outlook</a:t>
            </a:r>
            <a:endParaRPr lang="en-US" sz="1500"/>
          </a:p>
          <a:p>
            <a:r>
              <a:rPr lang="en-US" sz="1500">
                <a:latin typeface="Raleway"/>
                <a:cs typeface="Segoe UI Light"/>
              </a:rPr>
              <a:t>Exchange</a:t>
            </a:r>
            <a:endParaRPr lang="en-US" sz="1500"/>
          </a:p>
          <a:p>
            <a:r>
              <a:rPr lang="en-US" sz="1400" b="1">
                <a:latin typeface="Raleway"/>
                <a:cs typeface="Segoe UI Light"/>
              </a:rPr>
              <a:t>Meetings &amp; voice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Microsoft Teams</a:t>
            </a:r>
            <a:endParaRPr lang="en-US" sz="1400"/>
          </a:p>
          <a:p>
            <a:r>
              <a:rPr lang="en-US" sz="1400">
                <a:solidFill>
                  <a:srgbClr val="FF0000"/>
                </a:solidFill>
                <a:latin typeface="Raleway"/>
                <a:cs typeface="Segoe UI Light"/>
              </a:rPr>
              <a:t>Audio calls</a:t>
            </a:r>
            <a:endParaRPr lang="en-US" sz="1400">
              <a:solidFill>
                <a:srgbClr val="FF0000"/>
              </a:solidFill>
            </a:endParaRPr>
          </a:p>
          <a:p>
            <a:r>
              <a:rPr lang="en-US" sz="1400">
                <a:latin typeface="Raleway"/>
                <a:cs typeface="Segoe UI Light"/>
              </a:rPr>
              <a:t>Phone System</a:t>
            </a:r>
            <a:endParaRPr lang="en-US" sz="1400"/>
          </a:p>
          <a:p>
            <a:r>
              <a:rPr lang="en-US" sz="1400" b="1">
                <a:latin typeface="Raleway"/>
                <a:cs typeface="Segoe UI Light"/>
              </a:rPr>
              <a:t>Social &amp; intranet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SharePoint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Yammer</a:t>
            </a:r>
            <a:endParaRPr lang="en-US" sz="1400"/>
          </a:p>
          <a:p>
            <a:endParaRPr lang="en-US" b="1">
              <a:latin typeface="Raleway"/>
              <a:cs typeface="Segoe UI Ligh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BC651B-F020-4A8C-9A17-C2D1CB8BC53E}"/>
              </a:ext>
            </a:extLst>
          </p:cNvPr>
          <p:cNvSpPr txBox="1">
            <a:spLocks/>
          </p:cNvSpPr>
          <p:nvPr/>
        </p:nvSpPr>
        <p:spPr>
          <a:xfrm>
            <a:off x="3847408" y="1205226"/>
            <a:ext cx="2299856" cy="493749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Raleway"/>
                <a:cs typeface="Segoe UI Light"/>
              </a:rPr>
              <a:t>Files &amp; content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OneDrive for Business</a:t>
            </a:r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Microsoft Stream</a:t>
            </a:r>
          </a:p>
          <a:p>
            <a:r>
              <a:rPr lang="en-US" sz="1100">
                <a:latin typeface="Raleway"/>
                <a:cs typeface="Segoe UI Light"/>
              </a:rPr>
              <a:t>Sway for Office 365</a:t>
            </a:r>
          </a:p>
          <a:p>
            <a:r>
              <a:rPr lang="en-US" sz="1200" b="1">
                <a:latin typeface="Raleway"/>
                <a:cs typeface="Segoe UI Light"/>
              </a:rPr>
              <a:t>Task management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PowerApps and Flow</a:t>
            </a:r>
          </a:p>
          <a:p>
            <a:r>
              <a:rPr lang="en-US" sz="1100">
                <a:latin typeface="Raleway"/>
                <a:cs typeface="Segoe UI Light"/>
              </a:rPr>
              <a:t>Planner</a:t>
            </a:r>
          </a:p>
          <a:p>
            <a:r>
              <a:rPr lang="en-US" sz="1100">
                <a:latin typeface="Raleway"/>
                <a:cs typeface="Segoe UI Light"/>
              </a:rPr>
              <a:t>To-Do</a:t>
            </a:r>
          </a:p>
          <a:p>
            <a:r>
              <a:rPr lang="en-US" sz="1200" b="1">
                <a:latin typeface="Raleway"/>
                <a:cs typeface="Segoe UI Light"/>
              </a:rPr>
              <a:t>Device &amp; app management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Microsoft 365 Admin Center</a:t>
            </a:r>
          </a:p>
          <a:p>
            <a:r>
              <a:rPr lang="en-US" sz="1100">
                <a:latin typeface="Raleway"/>
                <a:cs typeface="Segoe UI Light"/>
              </a:rPr>
              <a:t>Microsoft Intune</a:t>
            </a:r>
          </a:p>
          <a:p>
            <a:r>
              <a:rPr lang="en-US" sz="1100">
                <a:latin typeface="Raleway"/>
                <a:cs typeface="Segoe UI Light"/>
              </a:rPr>
              <a:t>Windows Autopilot, Fine Tuned User Experience, and Windows Analytics Device Health</a:t>
            </a:r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System Center Configuration Manager</a:t>
            </a:r>
          </a:p>
          <a:p>
            <a:endParaRPr lang="en-US">
              <a:latin typeface="Raleway"/>
              <a:cs typeface="Segoe UI Ligh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17A586-ABB5-40B5-BDA3-D46763692BA6}"/>
              </a:ext>
            </a:extLst>
          </p:cNvPr>
          <p:cNvSpPr txBox="1">
            <a:spLocks/>
          </p:cNvSpPr>
          <p:nvPr/>
        </p:nvSpPr>
        <p:spPr>
          <a:xfrm>
            <a:off x="9094817" y="1170589"/>
            <a:ext cx="2957947" cy="505872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Raleway"/>
                <a:cs typeface="Segoe UI Light"/>
              </a:rPr>
              <a:t>Security management</a:t>
            </a:r>
          </a:p>
          <a:p>
            <a:r>
              <a:rPr lang="en-US" sz="1100">
                <a:latin typeface="Raleway"/>
                <a:cs typeface="Segoe UI Light"/>
              </a:rPr>
              <a:t>Microsoft Secure Score</a:t>
            </a:r>
            <a:endParaRPr lang="en-US" sz="1100"/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Microsoft Security and Compliance Center</a:t>
            </a:r>
            <a:endParaRPr lang="en-US" sz="1100">
              <a:solidFill>
                <a:srgbClr val="FF0000"/>
              </a:solidFill>
            </a:endParaRPr>
          </a:p>
          <a:p>
            <a:r>
              <a:rPr lang="en-US" sz="1200" b="1">
                <a:latin typeface="Raleway"/>
                <a:cs typeface="Segoe UI Light"/>
              </a:rPr>
              <a:t>Advanced compliance</a:t>
            </a:r>
            <a:endParaRPr lang="en-US" sz="1200"/>
          </a:p>
          <a:p>
            <a:r>
              <a:rPr lang="en-US" sz="1100">
                <a:latin typeface="Raleway"/>
                <a:cs typeface="Segoe UI Light"/>
              </a:rPr>
              <a:t>Advanced eDiscovery, Customer Lockbox, Advanced Data Governance, Service Encryption with Customer Key, Privileged Access Management</a:t>
            </a:r>
            <a:endParaRPr lang="en-US" sz="1100"/>
          </a:p>
          <a:p>
            <a:r>
              <a:rPr lang="en-US" sz="1200" b="1">
                <a:latin typeface="Raleway"/>
                <a:cs typeface="Segoe UI Light"/>
              </a:rPr>
              <a:t>Advanced analytics</a:t>
            </a:r>
            <a:endParaRPr lang="en-US" sz="1200"/>
          </a:p>
          <a:p>
            <a:r>
              <a:rPr lang="en-US" sz="1100">
                <a:latin typeface="Raleway"/>
                <a:cs typeface="Segoe UI Light"/>
              </a:rPr>
              <a:t>MyAnalytics</a:t>
            </a:r>
            <a:endParaRPr lang="en-US" sz="1100"/>
          </a:p>
          <a:p>
            <a:r>
              <a:rPr lang="en-US" sz="1100">
                <a:latin typeface="Raleway"/>
                <a:cs typeface="Segoe UI Light"/>
              </a:rPr>
              <a:t>Power BI Pro</a:t>
            </a:r>
            <a:endParaRPr lang="en-US" sz="1100"/>
          </a:p>
          <a:p>
            <a:endParaRPr lang="en-US">
              <a:latin typeface="Raleway"/>
              <a:cs typeface="Segoe UI Light"/>
            </a:endParaRPr>
          </a:p>
          <a:p>
            <a:endParaRPr lang="en-US" b="1">
              <a:latin typeface="Raleway"/>
              <a:cs typeface="Segoe U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EF7F01-D253-4CE7-8429-276D16FF1072}"/>
              </a:ext>
            </a:extLst>
          </p:cNvPr>
          <p:cNvSpPr txBox="1">
            <a:spLocks/>
          </p:cNvSpPr>
          <p:nvPr/>
        </p:nvSpPr>
        <p:spPr>
          <a:xfrm>
            <a:off x="6297930" y="1205224"/>
            <a:ext cx="2542310" cy="505872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Raleway"/>
                <a:cs typeface="Segoe UI Light"/>
              </a:rPr>
              <a:t>Identity &amp; access management</a:t>
            </a:r>
            <a:endParaRPr lang="en-US">
              <a:latin typeface="Raleway"/>
              <a:cs typeface="Segoe UI Light"/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Windows Hello</a:t>
            </a:r>
            <a:r>
              <a:rPr lang="en-US">
                <a:latin typeface="Raleway"/>
                <a:cs typeface="Segoe UI Light"/>
              </a:rPr>
              <a:t>, Credential Guard, and </a:t>
            </a:r>
            <a:r>
              <a:rPr lang="en-US">
                <a:solidFill>
                  <a:schemeClr val="bg1"/>
                </a:solidFill>
                <a:latin typeface="Raleway"/>
                <a:cs typeface="Segoe UI Light"/>
              </a:rPr>
              <a:t>Direct Access</a:t>
            </a: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Active Directory Premium 2</a:t>
            </a:r>
          </a:p>
          <a:p>
            <a:r>
              <a:rPr lang="en-US" b="1">
                <a:latin typeface="Raleway"/>
                <a:cs typeface="Segoe UI Light"/>
              </a:rPr>
              <a:t>Threat protection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Microsoft Advanced Threat Analytics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Windows Defender Antivirus and Device Guard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Microsoft Defender Advanced Threat Protection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Office 365 Advanced Threat Protection</a:t>
            </a: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Advanced Threat Protection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latin typeface="Raleway"/>
                <a:cs typeface="Segoe UI Light"/>
              </a:rPr>
              <a:t>Information protection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Office 365 data loss prevention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Windows Information Protection and BitLocker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Information Protection P2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latin typeface="Raleway"/>
                <a:cs typeface="Segoe UI Light"/>
              </a:rPr>
              <a:t>Cloud App Security</a:t>
            </a:r>
            <a:endParaRPr lang="en-US"/>
          </a:p>
          <a:p>
            <a:endParaRPr lang="en-US" b="1"/>
          </a:p>
          <a:p>
            <a:endParaRPr lang="en-US">
              <a:latin typeface="Raleway"/>
              <a:cs typeface="Segoe UI Light"/>
            </a:endParaRPr>
          </a:p>
          <a:p>
            <a:endParaRPr lang="en-US" b="1">
              <a:latin typeface="Raleway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92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34691-D923-40EB-9A2B-BE1343CF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Anders Axhake</a:t>
            </a:r>
            <a:endParaRPr lang="en-US" dirty="0"/>
          </a:p>
        </p:txBody>
      </p:sp>
      <p:pic>
        <p:nvPicPr>
          <p:cNvPr id="1026" name="Picture 2" descr="935E8AFE-5E0F-41CD-9868-E03E965C805D">
            <a:extLst>
              <a:ext uri="{FF2B5EF4-FFF2-40B4-BE49-F238E27FC236}">
                <a16:creationId xmlns:a16="http://schemas.microsoft.com/office/drawing/2014/main" id="{04624C5D-FFAD-48CF-9618-04F81E71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234912"/>
            <a:ext cx="3617560" cy="482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24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 Lehmus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@1lehmus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Seafood,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mattias.Lehmus@truesec.se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Markus Lassfolk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@Lassfolk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markus.lassfolk@truesec.com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Steak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F709-32AA-42EC-A2D2-286CFFBD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Maybe we need another car…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088CDD-339D-4E7A-BD91-148BA9EC6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709" y="1208088"/>
            <a:ext cx="7122907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C62B-36DF-429D-A31C-31616D390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FE0B0E-3704-4B9D-82E9-0193B9366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2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FF1DF-B578-46DF-874A-4290EF78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US"/>
              <a:t>Issue Number 1: Compatibility responsibility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F9860CB-389F-4BCB-AD99-B1D464039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5749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0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FF1DF-B578-46DF-874A-4290EF78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Issue Number 2: Release Cycle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08D11E-22D8-459A-8707-F609662A0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244873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7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85EB4-8BC4-4E11-90FF-4D4B66FD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Issue 3: Tools and Skills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8BD2B91-DB55-4B4C-B084-367CE58E3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03767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510218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99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Raleway</vt:lpstr>
      <vt:lpstr>Raleway Medium</vt:lpstr>
      <vt:lpstr>Roboto</vt:lpstr>
      <vt:lpstr>Återblick</vt:lpstr>
      <vt:lpstr>PowerPoint Presentation</vt:lpstr>
      <vt:lpstr>Anders Axhake</vt:lpstr>
      <vt:lpstr>GET-EXPERTS</vt:lpstr>
      <vt:lpstr>GET-EXPERTS</vt:lpstr>
      <vt:lpstr>Maybe we need another car…</vt:lpstr>
      <vt:lpstr>Challenges</vt:lpstr>
      <vt:lpstr>Issue Number 1: Compatibility responsibility</vt:lpstr>
      <vt:lpstr>Issue Number 2: Release Cycle</vt:lpstr>
      <vt:lpstr>Issue 3: Tools and Skills</vt:lpstr>
      <vt:lpstr>Is Cost really an issue?</vt:lpstr>
      <vt:lpstr>Hidden costs?</vt:lpstr>
      <vt:lpstr>Working within an Eco system is easy…</vt:lpstr>
      <vt:lpstr>Windows 10</vt:lpstr>
      <vt:lpstr>Windows Server</vt:lpstr>
      <vt:lpstr>System Center, ish</vt:lpstr>
      <vt:lpstr>Microsoft Online</vt:lpstr>
      <vt:lpstr>What's included in Microsoft 365 E5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2019-11-23T08:58:31Z</dcterms:created>
  <dcterms:modified xsi:type="dcterms:W3CDTF">2019-11-23T08:58:43Z</dcterms:modified>
</cp:coreProperties>
</file>